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+mn-lt"/>
                <a:cs typeface="Arial" panose="020B0604020202020204" pitchFamily="34" charset="0"/>
              </a:rPr>
              <a:t>During and After My CHART project</a:t>
            </a:r>
            <a:endParaRPr lang="en-US" sz="4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cs typeface="Arial" panose="020B0604020202020204" pitchFamily="34" charset="0"/>
            </a:endParaRPr>
          </a:p>
          <a:p>
            <a:r>
              <a:rPr lang="en-US" dirty="0" err="1" smtClean="0">
                <a:cs typeface="Arial" panose="020B0604020202020204" pitchFamily="34" charset="0"/>
              </a:rPr>
              <a:t>Kazufumi</a:t>
            </a:r>
            <a:r>
              <a:rPr lang="en-US" dirty="0" smtClean="0">
                <a:cs typeface="Arial" panose="020B0604020202020204" pitchFamily="34" charset="0"/>
              </a:rPr>
              <a:t> MATSUMOTO (Japan)</a:t>
            </a:r>
            <a:endParaRPr lang="en-US" dirty="0"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72257"/>
              </p:ext>
            </p:extLst>
          </p:nvPr>
        </p:nvGraphicFramePr>
        <p:xfrm>
          <a:off x="1164845" y="1931964"/>
          <a:ext cx="8128000" cy="47597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5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Kazufumi</a:t>
                      </a:r>
                      <a:r>
                        <a:rPr lang="en-US" dirty="0" smtClean="0"/>
                        <a:t> MATSUMOTO (</a:t>
                      </a:r>
                      <a:r>
                        <a:rPr lang="en-US" dirty="0" err="1" smtClean="0"/>
                        <a:t>Kazu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 (last year)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JHOD (Japan Hydrographic and Oceanographic Department)</a:t>
                      </a:r>
                      <a:r>
                        <a:rPr lang="en-US" baseline="0" dirty="0" smtClean="0"/>
                        <a:t> in Japan Coast Guard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Cartography Officer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To lead a project to replace the chart production system</a:t>
                      </a:r>
                    </a:p>
                    <a:p>
                      <a:r>
                        <a:rPr lang="en-US" baseline="0" dirty="0" smtClean="0"/>
                        <a:t>2. To produce ENCs and Paper charts (new editions)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8" r="10206" b="20000"/>
          <a:stretch/>
        </p:blipFill>
        <p:spPr>
          <a:xfrm>
            <a:off x="9418163" y="2356161"/>
            <a:ext cx="2616536" cy="22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8632"/>
            <a:ext cx="11049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0</a:t>
            </a:r>
            <a:r>
              <a:rPr lang="en-US" b="1" dirty="0" smtClean="0"/>
              <a:t>. Sept. 2018 – Dec. 2018</a:t>
            </a:r>
          </a:p>
          <a:p>
            <a:pPr marL="0" indent="0">
              <a:buNone/>
            </a:pPr>
            <a:r>
              <a:rPr lang="en-US" dirty="0" smtClean="0"/>
              <a:t> - CHART project in UKHO</a:t>
            </a:r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en-US" b="1" dirty="0" smtClean="0"/>
              <a:t>. Dec. 2018 – Jan. 2019</a:t>
            </a:r>
          </a:p>
          <a:p>
            <a:pPr marL="0" indent="0">
              <a:buNone/>
            </a:pPr>
            <a:r>
              <a:rPr lang="en-US" dirty="0" smtClean="0"/>
              <a:t> - produce a new edition of Mariners’ </a:t>
            </a:r>
            <a:r>
              <a:rPr lang="en-US" dirty="0" err="1" smtClean="0"/>
              <a:t>Routeing</a:t>
            </a:r>
            <a:r>
              <a:rPr lang="en-US" dirty="0" smtClean="0"/>
              <a:t> Guide of Tokyo Bay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. Jan. 2019 – Mar. 2019</a:t>
            </a:r>
          </a:p>
          <a:p>
            <a:pPr marL="0" indent="0">
              <a:buNone/>
            </a:pPr>
            <a:r>
              <a:rPr lang="en-US" dirty="0" smtClean="0"/>
              <a:t> - produce new editions of 3 paper charts and the corresponding ENCs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</a:t>
            </a:r>
            <a:r>
              <a:rPr lang="en-US" b="1" dirty="0" smtClean="0"/>
              <a:t>. Apr. 2019 -</a:t>
            </a:r>
          </a:p>
          <a:p>
            <a:pPr marL="0" indent="0">
              <a:buNone/>
            </a:pPr>
            <a:r>
              <a:rPr lang="en-US" dirty="0" smtClean="0"/>
              <a:t> - lead a project to replace the chart production system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2"/>
          <a:stretch/>
        </p:blipFill>
        <p:spPr>
          <a:xfrm>
            <a:off x="9441180" y="1908048"/>
            <a:ext cx="2364176" cy="190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317136"/>
            <a:ext cx="10515600" cy="38887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 For replacement project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production process from source data to products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way to assess received data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way to produce Notices to Mariners</a:t>
            </a:r>
          </a:p>
          <a:p>
            <a:pPr marL="265113" indent="-265113">
              <a:buNone/>
            </a:pPr>
            <a:r>
              <a:rPr lang="en-US" dirty="0"/>
              <a:t> </a:t>
            </a:r>
            <a:r>
              <a:rPr lang="en-US" dirty="0" smtClean="0"/>
              <a:t>- co-operation through internal networking, some Japanese alumni involved</a:t>
            </a:r>
            <a:r>
              <a:rPr lang="en-US" altLang="ja-JP" dirty="0" smtClean="0"/>
              <a:t> </a:t>
            </a:r>
            <a:r>
              <a:rPr lang="en-US" altLang="ja-JP" dirty="0"/>
              <a:t>(Shuji;2011, Michiko;2012, Rumi;2017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marL="265113" indent="-265113">
              <a:buNone/>
            </a:pPr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209" y="1483713"/>
            <a:ext cx="3275224" cy="2456418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670529" y="4041393"/>
            <a:ext cx="3254772" cy="6516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a</a:t>
            </a:r>
            <a:r>
              <a:rPr lang="en-US" sz="2000" dirty="0" smtClean="0"/>
              <a:t>bout 30 staff working there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/>
              <a:t>(but empty in this pic…)</a:t>
            </a:r>
          </a:p>
        </p:txBody>
      </p:sp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8867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1. ECDIS study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to provide an opportunity to study ECDIS and relevant standards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2. IHO meeting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- to </a:t>
            </a:r>
            <a:r>
              <a:rPr lang="en-US" altLang="ja-JP" dirty="0"/>
              <a:t>match IHO meeting schedule to that of training course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- to </a:t>
            </a:r>
            <a:r>
              <a:rPr lang="en-US" altLang="ja-JP" dirty="0"/>
              <a:t>let students attend it as a class trip in one or </a:t>
            </a:r>
            <a:r>
              <a:rPr lang="en-US" altLang="ja-JP" dirty="0" smtClean="0"/>
              <a:t>half a day</a:t>
            </a:r>
            <a:endParaRPr lang="en-US" altLang="ja-JP" dirty="0"/>
          </a:p>
          <a:p>
            <a:pPr marL="0" indent="0">
              <a:buNone/>
            </a:pPr>
            <a:r>
              <a:rPr lang="en-US" b="1" dirty="0" smtClean="0"/>
              <a:t>3. Optional visit</a:t>
            </a:r>
            <a:endParaRPr lang="en-US" b="1" dirty="0"/>
          </a:p>
          <a:p>
            <a:pPr marL="265113" indent="-265113">
              <a:buNone/>
            </a:pPr>
            <a:r>
              <a:rPr lang="en-US" dirty="0"/>
              <a:t> </a:t>
            </a:r>
            <a:r>
              <a:rPr lang="en-US" dirty="0" smtClean="0"/>
              <a:t>- to provide opportunities to visit and work at internal sections in UKHO or governmental organizations </a:t>
            </a:r>
            <a:r>
              <a:rPr lang="en-US" dirty="0" smtClean="0"/>
              <a:t>all over the world</a:t>
            </a:r>
            <a:r>
              <a:rPr lang="en-US" dirty="0" smtClean="0"/>
              <a:t> </a:t>
            </a:r>
            <a:r>
              <a:rPr lang="en-US" dirty="0" smtClean="0"/>
              <a:t>in a short time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to let each student decide where to visit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951" y="1938333"/>
            <a:ext cx="5093926" cy="652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Thank you for your listening.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877" y="263225"/>
            <a:ext cx="5833523" cy="4375142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949344" y="4671550"/>
            <a:ext cx="3134588" cy="442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One of my favorite sports...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5951" y="5206178"/>
            <a:ext cx="10968294" cy="162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appreciate that UKHO, IHO and NF hold every-year training course.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hope that I meet you at the various international meetings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1815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383</Words>
  <Application>Microsoft Office PowerPoint</Application>
  <PresentationFormat>ワイド画面</PresentationFormat>
  <Paragraphs>59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Verdana</vt:lpstr>
      <vt:lpstr>Office Theme</vt:lpstr>
      <vt:lpstr>During and After My CHART project</vt:lpstr>
      <vt:lpstr> Self introduction</vt:lpstr>
      <vt:lpstr> My career path and projects / Achievements</vt:lpstr>
      <vt:lpstr>Lessons learned from CHART Course</vt:lpstr>
      <vt:lpstr>Suggestion for the future</vt:lpstr>
      <vt:lpstr>PowerPoint プレゼンテーション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gyouseiuser</cp:lastModifiedBy>
  <cp:revision>23</cp:revision>
  <dcterms:created xsi:type="dcterms:W3CDTF">2019-10-04T14:42:16Z</dcterms:created>
  <dcterms:modified xsi:type="dcterms:W3CDTF">2019-10-25T04:27:14Z</dcterms:modified>
</cp:coreProperties>
</file>